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13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1325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510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858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55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61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89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803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230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655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632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856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DE6C5-BDB5-4C71-9902-75C1A5AC4D3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E6FF-962B-4876-800B-B562213A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188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06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" y="0"/>
            <a:ext cx="91333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473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8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" y="0"/>
            <a:ext cx="9135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11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86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8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58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" y="0"/>
            <a:ext cx="9135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25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92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26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76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" y="0"/>
            <a:ext cx="91326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74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96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" y="0"/>
            <a:ext cx="91326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824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657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25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98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" y="0"/>
            <a:ext cx="9135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1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70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0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051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" y="0"/>
            <a:ext cx="9131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70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29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9" y="0"/>
            <a:ext cx="9133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98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23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21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" y="0"/>
            <a:ext cx="91338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7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" y="0"/>
            <a:ext cx="91338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14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" y="0"/>
            <a:ext cx="91325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14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477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25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76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06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34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73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" y="0"/>
            <a:ext cx="91340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8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35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" y="0"/>
            <a:ext cx="913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632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" y="0"/>
            <a:ext cx="9135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49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9133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6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0</Words>
  <Application>Microsoft Office PowerPoint</Application>
  <PresentationFormat>全屏显示(4:3)</PresentationFormat>
  <Paragraphs>0</Paragraphs>
  <Slides>41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6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胡明昊</dc:creator>
  <cp:lastModifiedBy>胡明昊</cp:lastModifiedBy>
  <cp:revision>2</cp:revision>
  <dcterms:created xsi:type="dcterms:W3CDTF">2017-06-23T09:45:55Z</dcterms:created>
  <dcterms:modified xsi:type="dcterms:W3CDTF">2017-06-23T09:54:40Z</dcterms:modified>
</cp:coreProperties>
</file>

<file path=docProps/thumbnail.jpeg>
</file>